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37" d="100"/>
          <a:sy n="37" d="100"/>
        </p:scale>
        <p:origin x="3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5255-5DB3-C29B-04EE-198451EEE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A8FDC-6D79-0C2A-FD92-E382D585C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A2C86-7062-3573-9EAB-0E52A6B2E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E0F8D-3721-AD93-E2C1-55614C84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025E5-C27A-582B-EDC9-2D117B2A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1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F778-0108-C15A-5885-9637AB57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F2A9B-9849-97F9-7E59-6B50B18CF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357FD-8ADA-86A9-5677-72DAA805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11CFB-FB16-2C6C-DDBC-AC0CC250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CDF7-F0EA-7D5E-5E01-EE66EA80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197431-AEE2-C413-23EC-C403BD716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7B51F-B65D-848D-7513-A7E85C995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F7ED4-5596-B92F-26E2-BA94957A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629BB-FF0A-F4B4-CA0B-B5E3AA52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AC701-D665-E2CE-1060-8DAAF7C9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BC1B-A468-D01B-4377-C19DCC76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4A328-F42D-4215-8C2F-C1367D2A1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67CCD-AF87-17A0-F360-5B82A012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9666F-3951-28ED-78B2-5498C0CEC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AE43E-F5C3-0B2D-CACF-2B9CFC48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8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B9B2B-4AC5-7F9F-790E-0E971E8B9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2982E-EA1A-38D4-6BE9-834452F02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79C22-16E4-C8F3-6A9D-292978E9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7AC5-8366-9AB5-EE97-D9F71E41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382AA-F11F-700D-15CD-FF96A1F2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5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D39A9-BE73-1E04-18CA-07B42F6D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2A9F6-1E27-D42A-FB7C-ACB4374BF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F00B4-FC10-AF4B-DACF-454AA3851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48576-D95D-DAAF-D1D7-8A52CBC1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85E1A-FA93-BB50-26FA-FFEFBF2A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E7211-6DFC-5CDC-9D47-D924F1AE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0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BDDE-F00F-611F-1453-38C1291A4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5F8C5-1688-F5E6-4B2C-ED8E00E5C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A6569-17BF-83B6-B2C5-EF1FF354F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5331F-EA1D-7931-65BA-C0381AF92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8BD422-60EF-0B5D-9037-5A3B12685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CC65E-8895-7CCE-4D92-7A67EDD0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055190-6453-7F12-BA91-41964304C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C2D338-5C1E-99E3-6EF6-596E0213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50B8-590B-AEDC-AC7B-442ACF0D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3DBC7D-BA03-CB8A-6B6D-B0BB2381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DB37D-7BD6-A78F-614D-6B2130BC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DB5D7-6AE4-C3F5-02F1-FDCCC063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BA8B7-4AA5-4A5B-1056-EA7A6238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A0465-B307-64B8-25BA-5F6BFC2A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8DF95-F4A0-9A11-5FB6-07AF1111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7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BD05-7CF6-E34F-07C6-F6F5D0792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6F77-4EBB-6924-DC7F-A55FFF54C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157C2-ACDE-CAB0-2E09-E2C3C3238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345E9-CB62-5511-2E73-03EF723D8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49D4E-EE17-CCA7-3F87-71030C77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8D8CB-5E6C-7012-A5D4-B76DF228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1378-3888-1FE0-35D7-4A053406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37E48-BC0D-8A9D-B3A0-F149C32EB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995D4-0A44-247A-4BD0-9CF0E662F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BF7D4-BD95-04A8-0134-72281159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F7AF8-A621-3407-C4CF-93973B73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FC307-69BA-57AB-05FD-AE59EA88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6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A657F-C061-C72E-2609-27906EAA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9AA30-684B-8A6D-C646-7C17942D5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3FAFA-5386-039C-58B1-F292C837C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738B-8198-4E31-AE75-21D18347FD62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2E11-DAEE-4931-8105-434B5F4DB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4A685-A417-DE32-DD59-C29D22D4E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F667A-4E89-4D8A-8592-75A94A3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B6BAE-660A-0BA0-DE10-4F375DE4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5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ECF532-128F-4BAB-FABB-4A209E7D4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85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EA4BEC-EE19-1DBF-BCB8-A3FEF5932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0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Yang</dc:creator>
  <cp:lastModifiedBy>Paul Yang</cp:lastModifiedBy>
  <cp:revision>4</cp:revision>
  <dcterms:created xsi:type="dcterms:W3CDTF">2023-05-28T02:45:32Z</dcterms:created>
  <dcterms:modified xsi:type="dcterms:W3CDTF">2024-07-04T16:28:36Z</dcterms:modified>
</cp:coreProperties>
</file>