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5" r:id="rId4"/>
    <p:sldId id="276" r:id="rId5"/>
    <p:sldId id="277" r:id="rId6"/>
    <p:sldId id="278" r:id="rId7"/>
    <p:sldId id="279" r:id="rId8"/>
    <p:sldId id="280" r:id="rId9"/>
    <p:sldId id="281" r:id="rId10"/>
    <p:sldId id="282" r:id="rId11"/>
    <p:sldId id="283" r:id="rId12"/>
    <p:sldId id="284" r:id="rId13"/>
    <p:sldId id="285" r:id="rId14"/>
    <p:sldId id="286" r:id="rId15"/>
    <p:sldId id="287" r:id="rId16"/>
    <p:sldId id="288" r:id="rId17"/>
    <p:sldId id="289" r:id="rId18"/>
    <p:sldId id="290" r:id="rId19"/>
    <p:sldId id="291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5" autoAdjust="0"/>
    <p:restoredTop sz="94660"/>
  </p:normalViewPr>
  <p:slideViewPr>
    <p:cSldViewPr snapToGrid="0">
      <p:cViewPr varScale="1">
        <p:scale>
          <a:sx n="37" d="100"/>
          <a:sy n="37" d="100"/>
        </p:scale>
        <p:origin x="36" y="8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A15255-5DB3-C29B-04EE-198451EEE9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B7A8FDC-6D79-0C2A-FD92-E382D585C6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FA2C86-7062-3573-9EAB-0E52A6B2EB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A738B-8198-4E31-AE75-21D18347FD62}" type="datetimeFigureOut">
              <a:rPr lang="en-US" smtClean="0"/>
              <a:t>7/2/2024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3E0F8D-3721-AD93-E2C1-55614C842F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B025E5-C27A-582B-EDC9-2D117B2AB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F667A-4E89-4D8A-8592-75A94A332E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1172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5BF778-0108-C15A-5885-9637AB57DC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EF2A9B-9849-97F9-7E59-6B50B18CFC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4357FD-8ADA-86A9-5677-72DAA80501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A738B-8198-4E31-AE75-21D18347FD62}" type="datetimeFigureOut">
              <a:rPr lang="en-US" smtClean="0"/>
              <a:t>7/2/2024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711CFB-FB16-2C6C-DDBC-AC0CC250C0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D5CDF7-F0EA-7D5E-5E01-EE66EA806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F667A-4E89-4D8A-8592-75A94A332E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163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7197431-AEE2-C413-23EC-C403BD71696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B7B51F-B65D-848D-7513-A7E85C9954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BF7ED4-5596-B92F-26E2-BA94957A5F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A738B-8198-4E31-AE75-21D18347FD62}" type="datetimeFigureOut">
              <a:rPr lang="en-US" smtClean="0"/>
              <a:t>7/2/2024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F629BB-FF0A-F4B4-CA0B-B5E3AA527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7AC701-D665-E2CE-1060-8DAAF7C96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F667A-4E89-4D8A-8592-75A94A332E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0997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B2BC1B-A468-D01B-4377-C19DCC768A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04A328-F42D-4215-8C2F-C1367D2A17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F67CCD-AF87-17A0-F360-5B82A012C0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A738B-8198-4E31-AE75-21D18347FD62}" type="datetimeFigureOut">
              <a:rPr lang="en-US" smtClean="0"/>
              <a:t>7/2/2024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89666F-3951-28ED-78B2-5498C0CECA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EAE43E-F5C3-0B2D-CACF-2B9CFC484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F667A-4E89-4D8A-8592-75A94A332E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8807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2B9B2B-4AC5-7F9F-790E-0E971E8B95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A2982E-EA1A-38D4-6BE9-834452F027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479C22-16E4-C8F3-6A9D-292978E927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A738B-8198-4E31-AE75-21D18347FD62}" type="datetimeFigureOut">
              <a:rPr lang="en-US" smtClean="0"/>
              <a:t>7/2/2024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1A7AC5-8366-9AB5-EE97-D9F71E410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F382AA-F11F-700D-15CD-FF96A1F26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F667A-4E89-4D8A-8592-75A94A332E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8520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DD39A9-BE73-1E04-18CA-07B42F6DAC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12A9F6-1E27-D42A-FB7C-ACB4374BFA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AF00B4-FC10-AF4B-DACF-454AA3851A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548576-D95D-DAAF-D1D7-8A52CBC199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A738B-8198-4E31-AE75-21D18347FD62}" type="datetimeFigureOut">
              <a:rPr lang="en-US" smtClean="0"/>
              <a:t>7/2/2024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B85E1A-FA93-BB50-26FA-FFEFBF2A5C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4E7211-6DFC-5CDC-9D47-D924F1AE6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F667A-4E89-4D8A-8592-75A94A332E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0079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CBDDE-F00F-611F-1453-38C1291A4A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15F8C5-1688-F5E6-4B2C-ED8E00E5CE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6A6569-17BF-83B6-B2C5-EF1FF354F2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E75331F-EA1D-7931-65BA-C0381AF92B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8BD422-60EF-0B5D-9037-5A3B126850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07CC65E-8895-7CCE-4D92-7A67EDD021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A738B-8198-4E31-AE75-21D18347FD62}" type="datetimeFigureOut">
              <a:rPr lang="en-US" smtClean="0"/>
              <a:t>7/2/2024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D055190-6453-7F12-BA91-41964304CE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C2D338-5C1E-99E3-6EF6-596E0213D7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F667A-4E89-4D8A-8592-75A94A332E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859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5150B8-590B-AEDC-AC7B-442ACF0DD1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33DBC7D-BA03-CB8A-6B6D-B0BB2381CF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A738B-8198-4E31-AE75-21D18347FD62}" type="datetimeFigureOut">
              <a:rPr lang="en-US" smtClean="0"/>
              <a:t>7/2/2024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3DB37D-7BD6-A78F-614D-6B2130BCC7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2DB5D7-6AE4-C3F5-02F1-FDCCC063A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F667A-4E89-4D8A-8592-75A94A332E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488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1CBA8B7-4AA5-4A5B-1056-EA7A623801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A738B-8198-4E31-AE75-21D18347FD62}" type="datetimeFigureOut">
              <a:rPr lang="en-US" smtClean="0"/>
              <a:t>7/2/2024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3EA0465-B307-64B8-25BA-5F6BFC2A1B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B8DF95-F4A0-9A11-5FB6-07AF1111B1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F667A-4E89-4D8A-8592-75A94A332E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8798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65BD05-7CF6-E34F-07C6-F6F5D07927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696F77-4EBB-6924-DC7F-A55FFF54C7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7157C2-ACDE-CAB0-2E09-E2C3C32385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9345E9-CB62-5511-2E73-03EF723D89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A738B-8198-4E31-AE75-21D18347FD62}" type="datetimeFigureOut">
              <a:rPr lang="en-US" smtClean="0"/>
              <a:t>7/2/2024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E49D4E-EE17-CCA7-3F87-71030C77EC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88D8CB-5E6C-7012-A5D4-B76DF228D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F667A-4E89-4D8A-8592-75A94A332E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6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D1378-3888-1FE0-35D7-4A0534068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5537E48-BC0D-8A9D-B3A0-F149C32EBF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E995D4-0A44-247A-4BD0-9CF0E662F0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5BF7D4-BD95-04A8-0134-7228115916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A738B-8198-4E31-AE75-21D18347FD62}" type="datetimeFigureOut">
              <a:rPr lang="en-US" smtClean="0"/>
              <a:t>7/2/2024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1F7AF8-A621-3407-C4CF-93973B73DC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1FC307-69BA-57AB-05FD-AE59EA886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F667A-4E89-4D8A-8592-75A94A332E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4646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61A657F-C061-C72E-2609-27906EAA7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19AA30-684B-8A6D-C646-7C17942D53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13FAFA-5386-039C-58B1-F292C837CD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3A738B-8198-4E31-AE75-21D18347FD62}" type="datetimeFigureOut">
              <a:rPr lang="en-US" smtClean="0"/>
              <a:t>7/2/2024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1D2E11-DAEE-4931-8105-434B5F4DB8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14A685-A417-DE32-DD59-C29D22D4EC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7F667A-4E89-4D8A-8592-75A94A332E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3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3E6B10B-5018-2611-6B47-C024073F78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19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A4A155F-711A-BAF0-F1B4-9219850C27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5256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3375312-B454-80AC-C016-E4F52FCD8C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8365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19B3391-3860-C511-4AF0-9534BB8C47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9879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336E3A2-2733-8D6B-E02A-8E89A9C77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5830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5B8FFBD-18FD-3C6B-2870-743042F628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380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F9F41F5-96D2-6E1B-A9EE-565837741D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555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7023E66-D5D7-8847-E637-2D14B68208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1641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2A47557-4139-EE4C-ED30-EAF195A7DD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2149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97BAEAE-E653-92F9-7749-2790A8E5A9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1360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953CF74-35C4-9482-C386-621C3F2B04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1557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050A96E-9F76-8BA5-C3F5-F611C9A4AB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8454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EAED1ED-F793-5F50-D2B1-F050769F34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2076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DBCF4D5-2D95-C1D4-EF04-064DE26060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1215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B2DA9F4-9DAA-C2FF-D159-2B6E1110A6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5712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856B6D2-204B-1DFB-9FBD-08253E2F6C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5319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F68C602-B371-0D1F-ABB1-74890240B4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3851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60D9FF3-3D9E-3D6F-DC72-DAD41C7CA9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7138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D0A300F-D429-612E-B586-73BB9760E8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2902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Office PowerPoint</Application>
  <PresentationFormat>Widescreen</PresentationFormat>
  <Paragraphs>0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Yang</dc:creator>
  <cp:lastModifiedBy>Paul Yang</cp:lastModifiedBy>
  <cp:revision>5</cp:revision>
  <dcterms:created xsi:type="dcterms:W3CDTF">2023-05-28T02:45:32Z</dcterms:created>
  <dcterms:modified xsi:type="dcterms:W3CDTF">2024-07-02T14:31:48Z</dcterms:modified>
</cp:coreProperties>
</file>