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1hTZb1n01ugJFoClj6p6VTeO6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60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900" y="1443837"/>
            <a:ext cx="3905225" cy="39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900" y="1443837"/>
            <a:ext cx="3905225" cy="39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9DB768-FB1E-42B8-D440-EF724F634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75" y="1177788"/>
            <a:ext cx="11443690" cy="4725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61032-422A-230E-5784-DC6B1977E6A4}"/>
              </a:ext>
            </a:extLst>
          </p:cNvPr>
          <p:cNvSpPr txBox="1"/>
          <p:nvPr/>
        </p:nvSpPr>
        <p:spPr>
          <a:xfrm>
            <a:off x="1827123" y="2295063"/>
            <a:ext cx="8334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Elections begin on Thursday, July 4th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</a:rPr>
              <a:t>at 10:15 AM</a:t>
            </a:r>
          </a:p>
        </p:txBody>
      </p:sp>
    </p:spTree>
    <p:extLst>
      <p:ext uri="{BB962C8B-B14F-4D97-AF65-F5344CB8AC3E}">
        <p14:creationId xmlns:p14="http://schemas.microsoft.com/office/powerpoint/2010/main" val="292124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 Yang</dc:creator>
  <cp:lastModifiedBy>Yeejkoob Thao</cp:lastModifiedBy>
  <cp:revision>4</cp:revision>
  <dcterms:created xsi:type="dcterms:W3CDTF">2023-05-28T02:45:32Z</dcterms:created>
  <dcterms:modified xsi:type="dcterms:W3CDTF">2024-07-03T22:28:42Z</dcterms:modified>
</cp:coreProperties>
</file>